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67" r:id="rId4"/>
    <p:sldId id="268" r:id="rId5"/>
    <p:sldId id="270" r:id="rId6"/>
    <p:sldId id="269" r:id="rId7"/>
    <p:sldId id="271" r:id="rId8"/>
    <p:sldId id="265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1BD"/>
    <a:srgbClr val="3A90DE"/>
    <a:srgbClr val="C5DDED"/>
    <a:srgbClr val="C92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6934E-0EB3-42D1-B37E-12760ABAD742}" type="datetimeFigureOut">
              <a:rPr lang="sl-SI" smtClean="0"/>
              <a:pPr/>
              <a:t>5.1.2016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DF6B8-554A-47B3-8913-4A002AD0224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531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iStock_000008363325-PP_s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47725"/>
            <a:ext cx="9144000" cy="6010275"/>
          </a:xfrm>
          <a:prstGeom prst="rect">
            <a:avLst/>
          </a:prstGeom>
          <a:noFill/>
        </p:spPr>
      </p:pic>
      <p:grpSp>
        <p:nvGrpSpPr>
          <p:cNvPr id="8" name="Group 4"/>
          <p:cNvGrpSpPr>
            <a:grpSpLocks/>
          </p:cNvGrpSpPr>
          <p:nvPr userDrawn="1"/>
        </p:nvGrpSpPr>
        <p:grpSpPr bwMode="auto">
          <a:xfrm>
            <a:off x="0" y="285728"/>
            <a:ext cx="9159875" cy="812800"/>
            <a:chOff x="-10" y="164"/>
            <a:chExt cx="5770" cy="512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-10" y="527"/>
              <a:ext cx="5770" cy="0"/>
            </a:xfrm>
            <a:prstGeom prst="line">
              <a:avLst/>
            </a:prstGeom>
            <a:noFill/>
            <a:ln w="28575">
              <a:solidFill>
                <a:srgbClr val="C9263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l-SI"/>
            </a:p>
          </p:txBody>
        </p:sp>
        <p:pic>
          <p:nvPicPr>
            <p:cNvPr id="10" name="Picture 6" descr="PP-ozadje-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6" y="164"/>
              <a:ext cx="641" cy="184"/>
            </a:xfrm>
            <a:prstGeom prst="rect">
              <a:avLst/>
            </a:prstGeom>
            <a:noFill/>
          </p:spPr>
        </p:pic>
        <p:pic>
          <p:nvPicPr>
            <p:cNvPr id="11" name="Picture 7" descr="PP-ozadje-sple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" y="572"/>
              <a:ext cx="647" cy="104"/>
            </a:xfrm>
            <a:prstGeom prst="rect">
              <a:avLst/>
            </a:prstGeom>
            <a:noFill/>
          </p:spPr>
        </p:pic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00100" y="1142983"/>
            <a:ext cx="7215238" cy="35845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dirty="0" smtClean="0"/>
              <a:t>Kliknite ikono, če želite dodati sliko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F1E2B-A7B5-4609-922A-7F3B8461F9B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B6031-BF75-4208-8F72-4A24E4B3535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15140" y="1285860"/>
            <a:ext cx="2286016" cy="5214974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071546"/>
            <a:ext cx="6019800" cy="5054617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62355-6737-43C0-93C4-44C63A7C74F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20D1AD83-776F-40AA-A198-E37FAA14D7D5}" type="datetimeFigureOut">
              <a:rPr lang="sl-SI" smtClean="0"/>
              <a:pPr/>
              <a:t>5.1.2016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>
          <a:xfrm>
            <a:off x="3000364" y="6492875"/>
            <a:ext cx="2895600" cy="365125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773C06C-803E-4F1A-AB6C-A987EA8BAED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EC2DF-6191-4D36-8C22-540D548BF46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3799B-737E-458D-AE6A-C3797FEED61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214282" y="1643050"/>
            <a:ext cx="41386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67516" y="1636059"/>
            <a:ext cx="42907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F3A32-C0A7-4A67-9856-86643979DB2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7DB61-81C9-45E5-84F4-889D5E5E4DD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75C44-CB94-4D59-8DC1-9E043E0F382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0091-C09C-4C6F-BD85-54E47BEDC2D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ključ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0091-C09C-4C6F-BD85-54E47BEDC2D6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6" name="Ograda besedil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 txBox="1">
            <a:spLocks/>
          </p:cNvSpPr>
          <p:nvPr userDrawn="1"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D1AD83-776F-40AA-A198-E37FAA14D7D5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5.1.2016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Ograda številke diapozitiva 5"/>
          <p:cNvSpPr txBox="1">
            <a:spLocks/>
          </p:cNvSpPr>
          <p:nvPr userDrawn="1"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73C06C-803E-4F1A-AB6C-A987EA8BAED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9" name="Picture 8" descr="Fotolia_3490119_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847725"/>
            <a:ext cx="9144000" cy="6010275"/>
          </a:xfrm>
          <a:prstGeom prst="rect">
            <a:avLst/>
          </a:prstGeom>
          <a:noFill/>
        </p:spPr>
      </p:pic>
      <p:grpSp>
        <p:nvGrpSpPr>
          <p:cNvPr id="10" name="Group 11"/>
          <p:cNvGrpSpPr>
            <a:grpSpLocks/>
          </p:cNvGrpSpPr>
          <p:nvPr userDrawn="1"/>
        </p:nvGrpSpPr>
        <p:grpSpPr bwMode="auto">
          <a:xfrm>
            <a:off x="-25425" y="260350"/>
            <a:ext cx="9169426" cy="812800"/>
            <a:chOff x="-10" y="164"/>
            <a:chExt cx="5770" cy="512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-10" y="527"/>
              <a:ext cx="5770" cy="0"/>
            </a:xfrm>
            <a:prstGeom prst="line">
              <a:avLst/>
            </a:prstGeom>
            <a:noFill/>
            <a:ln w="28575">
              <a:solidFill>
                <a:srgbClr val="C9263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l-SI"/>
            </a:p>
          </p:txBody>
        </p:sp>
        <p:pic>
          <p:nvPicPr>
            <p:cNvPr id="12" name="Picture 6" descr="PP-ozadje-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6" y="164"/>
              <a:ext cx="641" cy="184"/>
            </a:xfrm>
            <a:prstGeom prst="rect">
              <a:avLst/>
            </a:prstGeom>
            <a:noFill/>
          </p:spPr>
        </p:pic>
        <p:pic>
          <p:nvPicPr>
            <p:cNvPr id="13" name="Picture 10" descr="PP-ozadje-splet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" y="572"/>
              <a:ext cx="647" cy="104"/>
            </a:xfrm>
            <a:prstGeom prst="rect">
              <a:avLst/>
            </a:prstGeom>
            <a:noFill/>
          </p:spPr>
        </p:pic>
      </p:grpSp>
      <p:pic>
        <p:nvPicPr>
          <p:cNvPr id="14" name="Slika 13" descr="Logotip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214414" y="2500306"/>
            <a:ext cx="3571900" cy="963988"/>
          </a:xfrm>
          <a:prstGeom prst="rect">
            <a:avLst/>
          </a:prstGeom>
        </p:spPr>
      </p:pic>
      <p:sp>
        <p:nvSpPr>
          <p:cNvPr id="15" name="Ograda besedila 2"/>
          <p:cNvSpPr>
            <a:spLocks noGrp="1"/>
          </p:cNvSpPr>
          <p:nvPr>
            <p:ph type="body" idx="13" hasCustomPrompt="1"/>
          </p:nvPr>
        </p:nvSpPr>
        <p:spPr>
          <a:xfrm>
            <a:off x="214282" y="4143380"/>
            <a:ext cx="5857916" cy="714380"/>
          </a:xfrm>
        </p:spPr>
        <p:txBody>
          <a:bodyPr anchor="t"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dirty="0" smtClean="0"/>
              <a:t>Boštjan Lavuger</a:t>
            </a:r>
          </a:p>
          <a:p>
            <a:pPr lvl="0"/>
            <a:r>
              <a:rPr lang="sl-SI" dirty="0" err="1" smtClean="0"/>
              <a:t>Bostjan.lavuger@ntr</a:t>
            </a:r>
            <a:r>
              <a:rPr lang="sl-SI" dirty="0" smtClean="0"/>
              <a:t>-</a:t>
            </a:r>
            <a:r>
              <a:rPr lang="sl-SI" dirty="0" err="1" smtClean="0"/>
              <a:t>ing.si</a:t>
            </a:r>
            <a:endParaRPr lang="sl-SI" dirty="0" smtClean="0"/>
          </a:p>
        </p:txBody>
      </p:sp>
      <p:sp>
        <p:nvSpPr>
          <p:cNvPr id="16" name="Ograda besedila 2"/>
          <p:cNvSpPr>
            <a:spLocks noGrp="1"/>
          </p:cNvSpPr>
          <p:nvPr>
            <p:ph type="body" idx="14" hasCustomPrompt="1"/>
          </p:nvPr>
        </p:nvSpPr>
        <p:spPr>
          <a:xfrm>
            <a:off x="214282" y="3571876"/>
            <a:ext cx="5786478" cy="428628"/>
          </a:xfrm>
        </p:spPr>
        <p:txBody>
          <a:bodyPr anchor="t"/>
          <a:lstStyle>
            <a:lvl1pPr marL="0" indent="0" algn="ctr">
              <a:buNone/>
              <a:defRPr sz="2000" b="1" baseline="0">
                <a:solidFill>
                  <a:srgbClr val="5B91BD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dirty="0" err="1" smtClean="0"/>
              <a:t>www.ntr</a:t>
            </a:r>
            <a:r>
              <a:rPr lang="sl-SI" dirty="0" smtClean="0"/>
              <a:t>-</a:t>
            </a:r>
            <a:r>
              <a:rPr lang="sl-SI" dirty="0" err="1" smtClean="0"/>
              <a:t>ing.si</a:t>
            </a:r>
            <a:endParaRPr lang="sl-SI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3222627" cy="947736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14282" y="2000240"/>
            <a:ext cx="3251231" cy="41259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72E8B-D962-44CB-84AA-984486CB166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zadje_modro_pp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" y="1000108"/>
            <a:ext cx="9144000" cy="5857892"/>
          </a:xfrm>
          <a:prstGeom prst="rect">
            <a:avLst/>
          </a:prstGeom>
          <a:noFill/>
        </p:spPr>
      </p:pic>
      <p:sp>
        <p:nvSpPr>
          <p:cNvPr id="12" name="Line 5"/>
          <p:cNvSpPr>
            <a:spLocks noChangeShapeType="1"/>
          </p:cNvSpPr>
          <p:nvPr userDrawn="1"/>
        </p:nvSpPr>
        <p:spPr bwMode="auto">
          <a:xfrm>
            <a:off x="-15875" y="1000108"/>
            <a:ext cx="9159875" cy="0"/>
          </a:xfrm>
          <a:prstGeom prst="line">
            <a:avLst/>
          </a:prstGeom>
          <a:noFill/>
          <a:ln w="28575">
            <a:solidFill>
              <a:srgbClr val="C9263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pic>
        <p:nvPicPr>
          <p:cNvPr id="13" name="Picture 6" descr="PP-ozadje-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40649" y="260350"/>
            <a:ext cx="1260507" cy="361830"/>
          </a:xfrm>
          <a:prstGeom prst="rect">
            <a:avLst/>
          </a:prstGeom>
          <a:noFill/>
        </p:spPr>
      </p:pic>
      <p:pic>
        <p:nvPicPr>
          <p:cNvPr id="14" name="Picture 9" descr="PP-ozadje-splet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786710" y="1071546"/>
            <a:ext cx="1027113" cy="1651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142852"/>
            <a:ext cx="728667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282" y="1285860"/>
            <a:ext cx="8643998" cy="484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72272"/>
            <a:ext cx="2133600" cy="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57422" y="6572272"/>
            <a:ext cx="4071966" cy="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sl-S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2272"/>
            <a:ext cx="2133600" cy="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D6F27E-7B21-448B-A488-B7D7963AF6A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2" r:id="rId8"/>
    <p:sldLayoutId id="2147483656" r:id="rId9"/>
    <p:sldLayoutId id="2147483657" r:id="rId10"/>
    <p:sldLayoutId id="2147483658" r:id="rId11"/>
    <p:sldLayoutId id="2147483659" r:id="rId12"/>
    <p:sldLayoutId id="2147483673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1295400"/>
          </a:xfrm>
        </p:spPr>
        <p:txBody>
          <a:bodyPr/>
          <a:lstStyle/>
          <a:p>
            <a:r>
              <a:rPr lang="sl-SI" sz="3600" dirty="0" smtClean="0"/>
              <a:t>Najpomembnejše reference podjetja</a:t>
            </a:r>
            <a:endParaRPr lang="sl-SI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141663"/>
            <a:ext cx="7775575" cy="3024187"/>
          </a:xfrm>
        </p:spPr>
        <p:txBody>
          <a:bodyPr/>
          <a:lstStyle/>
          <a:p>
            <a:r>
              <a:rPr lang="sl-SI" sz="2800" dirty="0" smtClean="0"/>
              <a:t>Boštjan Lavuger, </a:t>
            </a:r>
            <a:r>
              <a:rPr lang="sl-SI" sz="2800" dirty="0" err="1" smtClean="0"/>
              <a:t>udie</a:t>
            </a:r>
            <a:r>
              <a:rPr lang="sl-SI" sz="2800" dirty="0" smtClean="0"/>
              <a:t>.</a:t>
            </a:r>
            <a:endParaRPr lang="sl-SI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Področja referenc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Dokončana in predana dokumentacija</a:t>
            </a:r>
          </a:p>
          <a:p>
            <a:r>
              <a:rPr lang="sl-SI" dirty="0" smtClean="0"/>
              <a:t>Izvedeni in predani projekti - novogradnje in obnove RC</a:t>
            </a:r>
          </a:p>
          <a:p>
            <a:r>
              <a:rPr lang="sl-SI" dirty="0" smtClean="0"/>
              <a:t>Svetovanja</a:t>
            </a:r>
          </a:p>
          <a:p>
            <a:r>
              <a:rPr lang="sl-SI" dirty="0" smtClean="0"/>
              <a:t>Vzdrževanje RC in oskrbne infrastrukture</a:t>
            </a:r>
          </a:p>
          <a:p>
            <a:r>
              <a:rPr lang="sl-SI" dirty="0" smtClean="0"/>
              <a:t>Druge reference</a:t>
            </a:r>
            <a:endParaRPr lang="sl-S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Reference s področja projektiranja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14282" y="1285860"/>
            <a:ext cx="4069686" cy="5383500"/>
          </a:xfrm>
        </p:spPr>
        <p:txBody>
          <a:bodyPr/>
          <a:lstStyle/>
          <a:p>
            <a:r>
              <a:rPr lang="sl-SI" sz="2800" dirty="0" smtClean="0"/>
              <a:t>DEM</a:t>
            </a:r>
          </a:p>
          <a:p>
            <a:pPr lvl="1"/>
            <a:r>
              <a:rPr lang="sl-SI" dirty="0" smtClean="0"/>
              <a:t>IDZ,PZI,PID za VVSP</a:t>
            </a:r>
          </a:p>
          <a:p>
            <a:pPr lvl="1"/>
            <a:r>
              <a:rPr lang="sl-SI" dirty="0" smtClean="0"/>
              <a:t>IDZ,PZI,PID za TK OCV</a:t>
            </a:r>
          </a:p>
          <a:p>
            <a:r>
              <a:rPr lang="sl-SI" b="1" dirty="0" smtClean="0"/>
              <a:t>DARS</a:t>
            </a:r>
          </a:p>
          <a:p>
            <a:pPr lvl="1"/>
            <a:r>
              <a:rPr lang="sl-SI" dirty="0" smtClean="0"/>
              <a:t>DWDM sistem</a:t>
            </a:r>
          </a:p>
          <a:p>
            <a:pPr lvl="1"/>
            <a:r>
              <a:rPr lang="sl-SI" dirty="0" smtClean="0"/>
              <a:t>selitev PRC</a:t>
            </a:r>
          </a:p>
          <a:p>
            <a:r>
              <a:rPr lang="sl-SI" dirty="0" err="1" smtClean="0"/>
              <a:t>BSi</a:t>
            </a:r>
            <a:endParaRPr lang="sl-SI" dirty="0" smtClean="0"/>
          </a:p>
          <a:p>
            <a:pPr lvl="1"/>
            <a:r>
              <a:rPr lang="sl-SI" dirty="0" smtClean="0"/>
              <a:t>IDZ,PZI,PID RRC</a:t>
            </a:r>
          </a:p>
          <a:p>
            <a:r>
              <a:rPr lang="sl-SI" dirty="0" smtClean="0"/>
              <a:t>Simobil</a:t>
            </a:r>
          </a:p>
          <a:p>
            <a:pPr lvl="1"/>
            <a:r>
              <a:rPr lang="sl-SI" dirty="0" smtClean="0"/>
              <a:t>IDZ,PZI,PID RC</a:t>
            </a:r>
          </a:p>
          <a:p>
            <a:r>
              <a:rPr lang="sl-SI" dirty="0" smtClean="0"/>
              <a:t>NLB</a:t>
            </a:r>
          </a:p>
          <a:p>
            <a:pPr lvl="1"/>
            <a:r>
              <a:rPr lang="sl-SI" dirty="0" smtClean="0"/>
              <a:t>IDZ,PZI,PID PRC</a:t>
            </a:r>
          </a:p>
          <a:p>
            <a:pPr lvl="1"/>
            <a:endParaRPr lang="sl-SI" dirty="0"/>
          </a:p>
        </p:txBody>
      </p:sp>
      <p:sp>
        <p:nvSpPr>
          <p:cNvPr id="4" name="Ograda vsebine 2"/>
          <p:cNvSpPr txBox="1">
            <a:spLocks/>
          </p:cNvSpPr>
          <p:nvPr/>
        </p:nvSpPr>
        <p:spPr bwMode="auto">
          <a:xfrm>
            <a:off x="4426242" y="1268760"/>
            <a:ext cx="4717758" cy="538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PGD,PZI za DRC RTP Podlog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l-SI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Mikrocop</a:t>
            </a:r>
            <a:endParaRPr lang="sl-SI" sz="2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sl-SI" sz="2400" dirty="0" smtClean="0"/>
              <a:t>IDZ,PZI,PID za VVSP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IZUM</a:t>
            </a:r>
            <a:endParaRPr kumimoji="0" lang="sl-SI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sl-SI" sz="2200" kern="0" dirty="0" smtClean="0"/>
              <a:t>PGD,IDZ, PZI za RC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l-SI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Bankart</a:t>
            </a:r>
            <a:endParaRPr kumimoji="0" lang="sl-SI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PZI za ureditev RRC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IDZ,PZI,PID za ureditev RC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2200" kern="0" dirty="0" smtClean="0">
                <a:latin typeface="+mn-lt"/>
              </a:rPr>
              <a:t>….</a:t>
            </a:r>
            <a:endParaRPr kumimoji="0" lang="sl-SI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sl-SI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Reference s področja izvedbe RC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1285860"/>
            <a:ext cx="4283968" cy="5383500"/>
          </a:xfrm>
        </p:spPr>
        <p:txBody>
          <a:bodyPr/>
          <a:lstStyle/>
          <a:p>
            <a:r>
              <a:rPr lang="sl-SI" sz="2800" b="1" dirty="0" smtClean="0"/>
              <a:t>Novogradnje centrov</a:t>
            </a:r>
          </a:p>
          <a:p>
            <a:pPr lvl="1"/>
            <a:r>
              <a:rPr lang="sl-SI" sz="2200" dirty="0" smtClean="0"/>
              <a:t>DEM VVSP</a:t>
            </a:r>
          </a:p>
          <a:p>
            <a:pPr lvl="1"/>
            <a:r>
              <a:rPr lang="sl-SI" dirty="0" smtClean="0"/>
              <a:t>Simobil RC</a:t>
            </a:r>
          </a:p>
          <a:p>
            <a:pPr lvl="1"/>
            <a:r>
              <a:rPr lang="sl-SI" sz="2200" dirty="0" err="1" smtClean="0"/>
              <a:t>Mikrocop</a:t>
            </a:r>
            <a:r>
              <a:rPr lang="sl-SI" sz="2200" dirty="0" smtClean="0"/>
              <a:t> RC</a:t>
            </a:r>
          </a:p>
          <a:p>
            <a:pPr lvl="1"/>
            <a:r>
              <a:rPr lang="sl-SI" sz="2200" dirty="0" smtClean="0"/>
              <a:t>Probanka RRC</a:t>
            </a:r>
          </a:p>
          <a:p>
            <a:pPr lvl="1"/>
            <a:r>
              <a:rPr lang="sl-SI" dirty="0" smtClean="0"/>
              <a:t>MOM RC</a:t>
            </a:r>
          </a:p>
          <a:p>
            <a:pPr lvl="1"/>
            <a:r>
              <a:rPr lang="sl-SI" sz="2200" dirty="0" err="1" smtClean="0"/>
              <a:t>BSi</a:t>
            </a:r>
            <a:r>
              <a:rPr lang="sl-SI" sz="2200" dirty="0" smtClean="0"/>
              <a:t> RRC</a:t>
            </a:r>
          </a:p>
          <a:p>
            <a:pPr lvl="1"/>
            <a:r>
              <a:rPr lang="sl-SI" dirty="0" smtClean="0"/>
              <a:t>ZZV Maribor</a:t>
            </a:r>
          </a:p>
          <a:p>
            <a:pPr lvl="1"/>
            <a:r>
              <a:rPr lang="sl-SI" dirty="0" smtClean="0"/>
              <a:t>Ureditev </a:t>
            </a:r>
            <a:r>
              <a:rPr lang="sl-SI" dirty="0" smtClean="0"/>
              <a:t>Raiffeisen</a:t>
            </a:r>
            <a:endParaRPr lang="sl-SI" dirty="0" smtClean="0"/>
          </a:p>
          <a:p>
            <a:pPr lvl="1"/>
            <a:r>
              <a:rPr lang="sl-SI" dirty="0" smtClean="0"/>
              <a:t>TEŠ RC</a:t>
            </a:r>
          </a:p>
          <a:p>
            <a:pPr lvl="1"/>
            <a:r>
              <a:rPr lang="sl-SI" sz="2200" dirty="0" smtClean="0"/>
              <a:t>DARS RC</a:t>
            </a:r>
          </a:p>
          <a:p>
            <a:pPr lvl="1"/>
            <a:r>
              <a:rPr lang="sl-SI" dirty="0" smtClean="0"/>
              <a:t>Infrastruktura </a:t>
            </a:r>
            <a:r>
              <a:rPr lang="sl-SI" dirty="0" smtClean="0"/>
              <a:t>LEK</a:t>
            </a:r>
          </a:p>
          <a:p>
            <a:pPr lvl="1"/>
            <a:r>
              <a:rPr lang="sl-SI" sz="2200" dirty="0" smtClean="0"/>
              <a:t>SURS</a:t>
            </a:r>
          </a:p>
        </p:txBody>
      </p:sp>
      <p:sp>
        <p:nvSpPr>
          <p:cNvPr id="4" name="Ograda vsebine 2"/>
          <p:cNvSpPr txBox="1">
            <a:spLocks/>
          </p:cNvSpPr>
          <p:nvPr/>
        </p:nvSpPr>
        <p:spPr bwMode="auto">
          <a:xfrm>
            <a:off x="4426242" y="1268760"/>
            <a:ext cx="4717758" cy="538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l-SI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Ureditev obstoječih centrov (brez prekinitev)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IZUM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sl-SI" sz="2200" kern="0" dirty="0" smtClean="0">
                <a:latin typeface="+mn-lt"/>
              </a:rPr>
              <a:t>TK OCV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sl-SI" sz="2200" kern="0" dirty="0" smtClean="0">
                <a:latin typeface="+mn-lt"/>
              </a:rPr>
              <a:t>NLB RC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sl-SI" sz="2200" kern="0" dirty="0" smtClean="0">
                <a:latin typeface="+mn-lt"/>
              </a:rPr>
              <a:t>BANKART RC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lang="sl-SI" sz="2200" kern="0" dirty="0" smtClean="0"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sl-SI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Reference s področja svetovanja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1285860"/>
            <a:ext cx="8460432" cy="5383500"/>
          </a:xfrm>
        </p:spPr>
        <p:txBody>
          <a:bodyPr/>
          <a:lstStyle/>
          <a:p>
            <a:r>
              <a:rPr lang="sl-SI" sz="2800" b="1" dirty="0" smtClean="0"/>
              <a:t>Svetovanje pri načrtovanju RC</a:t>
            </a:r>
          </a:p>
          <a:p>
            <a:pPr lvl="1"/>
            <a:r>
              <a:rPr lang="sl-SI" sz="2200" dirty="0" smtClean="0"/>
              <a:t>ZZZS</a:t>
            </a:r>
          </a:p>
          <a:p>
            <a:pPr lvl="1"/>
            <a:r>
              <a:rPr lang="sl-SI" dirty="0" smtClean="0"/>
              <a:t>Pošta Slovenije</a:t>
            </a:r>
          </a:p>
          <a:p>
            <a:pPr lvl="1"/>
            <a:r>
              <a:rPr lang="sl-SI" sz="2200" dirty="0" smtClean="0"/>
              <a:t>ELES</a:t>
            </a:r>
          </a:p>
          <a:p>
            <a:pPr lvl="1"/>
            <a:r>
              <a:rPr lang="sl-SI" dirty="0" smtClean="0"/>
              <a:t>DARS</a:t>
            </a:r>
          </a:p>
          <a:p>
            <a:pPr lvl="1"/>
            <a:r>
              <a:rPr lang="sl-SI" sz="2200" dirty="0" smtClean="0"/>
              <a:t>Banka Slovenije</a:t>
            </a:r>
          </a:p>
          <a:p>
            <a:pPr lvl="1"/>
            <a:r>
              <a:rPr lang="sl-SI" dirty="0" smtClean="0"/>
              <a:t>Telekom</a:t>
            </a:r>
          </a:p>
          <a:p>
            <a:pPr lvl="1"/>
            <a:r>
              <a:rPr lang="sl-SI" sz="2200" dirty="0" err="1" smtClean="0"/>
              <a:t>Mikropis</a:t>
            </a:r>
            <a:endParaRPr lang="sl-SI" sz="2200" dirty="0" smtClean="0"/>
          </a:p>
          <a:p>
            <a:pPr lvl="1"/>
            <a:r>
              <a:rPr lang="sl-SI" dirty="0" smtClean="0"/>
              <a:t>NKBM</a:t>
            </a:r>
          </a:p>
          <a:p>
            <a:pPr lvl="1"/>
            <a:r>
              <a:rPr lang="sl-SI" sz="2200" dirty="0" smtClean="0"/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42852"/>
            <a:ext cx="7535760" cy="642942"/>
          </a:xfrm>
        </p:spPr>
        <p:txBody>
          <a:bodyPr/>
          <a:lstStyle/>
          <a:p>
            <a:r>
              <a:rPr lang="sl-SI" dirty="0" smtClean="0"/>
              <a:t>Reference s področja vzdrževanja RC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1285860"/>
            <a:ext cx="8532440" cy="5383500"/>
          </a:xfrm>
        </p:spPr>
        <p:txBody>
          <a:bodyPr/>
          <a:lstStyle/>
          <a:p>
            <a:r>
              <a:rPr lang="sl-SI" sz="2800" b="1" dirty="0" smtClean="0"/>
              <a:t>Vzdrževanje sistemske infrastrukture v RC</a:t>
            </a:r>
          </a:p>
          <a:p>
            <a:pPr lvl="1"/>
            <a:r>
              <a:rPr lang="sl-SI" dirty="0" smtClean="0"/>
              <a:t>Pošta Slovenije</a:t>
            </a:r>
          </a:p>
          <a:p>
            <a:pPr lvl="1"/>
            <a:r>
              <a:rPr lang="sl-SI" sz="2200" dirty="0" smtClean="0"/>
              <a:t>Banka Slovenije</a:t>
            </a:r>
          </a:p>
          <a:p>
            <a:pPr lvl="1"/>
            <a:r>
              <a:rPr lang="sl-SI" dirty="0" smtClean="0"/>
              <a:t>Simobil</a:t>
            </a:r>
          </a:p>
          <a:p>
            <a:pPr lvl="1"/>
            <a:r>
              <a:rPr lang="sl-SI" sz="2200" dirty="0" err="1" smtClean="0"/>
              <a:t>Mikrocop</a:t>
            </a:r>
            <a:endParaRPr lang="sl-SI" sz="2200" dirty="0" smtClean="0"/>
          </a:p>
          <a:p>
            <a:pPr lvl="1"/>
            <a:r>
              <a:rPr lang="sl-SI" dirty="0" smtClean="0"/>
              <a:t>DEM</a:t>
            </a:r>
          </a:p>
          <a:p>
            <a:pPr lvl="1"/>
            <a:r>
              <a:rPr lang="sl-SI" sz="2200" dirty="0" smtClean="0"/>
              <a:t>ZZV Maribor</a:t>
            </a:r>
          </a:p>
          <a:p>
            <a:pPr lvl="1"/>
            <a:r>
              <a:rPr lang="sl-SI" dirty="0" smtClean="0"/>
              <a:t>LEK</a:t>
            </a:r>
          </a:p>
          <a:p>
            <a:pPr lvl="1"/>
            <a:r>
              <a:rPr lang="sl-SI" sz="2200" dirty="0" smtClean="0"/>
              <a:t>ZPIZ</a:t>
            </a:r>
          </a:p>
          <a:p>
            <a:pPr lvl="1"/>
            <a:r>
              <a:rPr lang="sl-SI" dirty="0" smtClean="0"/>
              <a:t>Telekom</a:t>
            </a:r>
          </a:p>
          <a:p>
            <a:pPr lvl="1"/>
            <a:r>
              <a:rPr lang="sl-SI" sz="2200" dirty="0" smtClean="0"/>
              <a:t>Nova KBM</a:t>
            </a:r>
          </a:p>
          <a:p>
            <a:pPr lvl="1"/>
            <a:endParaRPr lang="sl-SI" sz="2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Druge reference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1285860"/>
            <a:ext cx="8532440" cy="5383500"/>
          </a:xfrm>
        </p:spPr>
        <p:txBody>
          <a:bodyPr/>
          <a:lstStyle/>
          <a:p>
            <a:r>
              <a:rPr lang="sl-SI" sz="2800" dirty="0" smtClean="0"/>
              <a:t>Prenova napajanja osrednjega centra vodenja DEM</a:t>
            </a:r>
          </a:p>
          <a:p>
            <a:r>
              <a:rPr lang="sl-SI" dirty="0" smtClean="0"/>
              <a:t>Prenova rezervnega enosmernega napajanja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HE </a:t>
            </a:r>
            <a:r>
              <a:rPr lang="sl-SI" dirty="0" smtClean="0"/>
              <a:t>Mariborski otok</a:t>
            </a:r>
          </a:p>
          <a:p>
            <a:r>
              <a:rPr lang="sl-SI" dirty="0" smtClean="0"/>
              <a:t>Proizvodnja in dobava sistemov vodenja za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HE </a:t>
            </a:r>
            <a:r>
              <a:rPr lang="sl-SI" dirty="0" smtClean="0"/>
              <a:t>Fala</a:t>
            </a:r>
          </a:p>
          <a:p>
            <a:r>
              <a:rPr lang="sl-SI" sz="2800" dirty="0" smtClean="0"/>
              <a:t>Zapora hladne cone v obstoječem RC Pošte Slovenije</a:t>
            </a:r>
          </a:p>
          <a:p>
            <a:r>
              <a:rPr lang="sl-SI" dirty="0" smtClean="0"/>
              <a:t>Zapora hladne cone v obstoječem RC DEM</a:t>
            </a:r>
          </a:p>
          <a:p>
            <a:r>
              <a:rPr lang="sl-SI" sz="2800" dirty="0" smtClean="0"/>
              <a:t>Izgradnja testnega RC IZUM</a:t>
            </a:r>
          </a:p>
          <a:p>
            <a:endParaRPr lang="sl-SI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Boštjan Lavuger</a:t>
            </a:r>
          </a:p>
          <a:p>
            <a:r>
              <a:rPr lang="sl-SI" dirty="0" err="1" smtClean="0"/>
              <a:t>Bostjan.lavuger@ntr</a:t>
            </a:r>
            <a:r>
              <a:rPr lang="sl-SI" dirty="0" smtClean="0"/>
              <a:t>-</a:t>
            </a:r>
            <a:r>
              <a:rPr lang="sl-SI" dirty="0" err="1" smtClean="0"/>
              <a:t>ing.si</a:t>
            </a:r>
            <a:endParaRPr lang="sl-SI" dirty="0"/>
          </a:p>
        </p:txBody>
      </p:sp>
      <p:sp>
        <p:nvSpPr>
          <p:cNvPr id="6" name="Ograda besedila 5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R">
  <a:themeElements>
    <a:clrScheme name="Officeova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ova 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ova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NTR</Template>
  <TotalTime>285</TotalTime>
  <Words>186</Words>
  <Application>Microsoft Office PowerPoint</Application>
  <PresentationFormat>Diaprojekcija na zaslonu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NTR</vt:lpstr>
      <vt:lpstr>Najpomembnejše reference podjetja</vt:lpstr>
      <vt:lpstr>Področja referenc</vt:lpstr>
      <vt:lpstr>Reference s področja projektiranja</vt:lpstr>
      <vt:lpstr>Reference s področja izvedbe RC</vt:lpstr>
      <vt:lpstr>Reference s področja svetovanja</vt:lpstr>
      <vt:lpstr>Reference s področja vzdrževanja RC</vt:lpstr>
      <vt:lpstr>Druge reference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Boštjan Lavuger</dc:creator>
  <cp:lastModifiedBy>Lili</cp:lastModifiedBy>
  <cp:revision>18</cp:revision>
  <dcterms:created xsi:type="dcterms:W3CDTF">2009-11-08T09:03:12Z</dcterms:created>
  <dcterms:modified xsi:type="dcterms:W3CDTF">2016-01-05T02:07:58Z</dcterms:modified>
</cp:coreProperties>
</file>